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489324"/>
              </p:ext>
            </p:extLst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Mucking About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hands palms flat on marks on barrel. PCC muzzle touching mark.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muzzle touching mark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7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6978B5E-187B-42AD-B2C5-D54CA93788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949" y="3458095"/>
            <a:ext cx="7094880" cy="362897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70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203</cp:revision>
  <cp:lastPrinted>2016-01-15T21:54:08Z</cp:lastPrinted>
  <dcterms:created xsi:type="dcterms:W3CDTF">2002-08-21T12:11:08Z</dcterms:created>
  <dcterms:modified xsi:type="dcterms:W3CDTF">2019-04-17T19:12:31Z</dcterms:modified>
  <cp:category>Shooting</cp:category>
</cp:coreProperties>
</file>

<file path=docProps/thumbnail.jpeg>
</file>